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61" r:id="rId3"/>
    <p:sldId id="263" r:id="rId4"/>
    <p:sldId id="262" r:id="rId5"/>
    <p:sldId id="267" r:id="rId6"/>
    <p:sldId id="273" r:id="rId7"/>
    <p:sldId id="290" r:id="rId8"/>
    <p:sldId id="283" r:id="rId9"/>
    <p:sldId id="284" r:id="rId10"/>
    <p:sldId id="285" r:id="rId11"/>
    <p:sldId id="291" r:id="rId12"/>
    <p:sldId id="292" r:id="rId13"/>
    <p:sldId id="286" r:id="rId14"/>
    <p:sldId id="293" r:id="rId15"/>
    <p:sldId id="287" r:id="rId16"/>
    <p:sldId id="288" r:id="rId17"/>
    <p:sldId id="289"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70C4F5-5BA2-410C-B7F6-61E50596F750}" v="55" dt="2022-03-03T13:28:36.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4660"/>
  </p:normalViewPr>
  <p:slideViewPr>
    <p:cSldViewPr snapToGrid="0">
      <p:cViewPr varScale="1">
        <p:scale>
          <a:sx n="64" d="100"/>
          <a:sy n="64" d="100"/>
        </p:scale>
        <p:origin x="73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A70C4F5-5BA2-410C-B7F6-61E50596F750}"/>
    <pc:docChg chg="modSld">
      <pc:chgData name="" userId="" providerId="" clId="Web-{AA70C4F5-5BA2-410C-B7F6-61E50596F750}" dt="2022-03-03T12:25:08.449" v="1" actId="20577"/>
      <pc:docMkLst>
        <pc:docMk/>
      </pc:docMkLst>
      <pc:sldChg chg="modSp">
        <pc:chgData name="" userId="" providerId="" clId="Web-{AA70C4F5-5BA2-410C-B7F6-61E50596F750}" dt="2022-03-03T12:25:08.449" v="1" actId="20577"/>
        <pc:sldMkLst>
          <pc:docMk/>
          <pc:sldMk cId="2538226802" sldId="261"/>
        </pc:sldMkLst>
        <pc:spChg chg="mod">
          <ac:chgData name="" userId="" providerId="" clId="Web-{AA70C4F5-5BA2-410C-B7F6-61E50596F750}" dt="2022-03-03T12:25:08.449" v="1" actId="20577"/>
          <ac:spMkLst>
            <pc:docMk/>
            <pc:sldMk cId="2538226802" sldId="261"/>
            <ac:spMk id="3" creationId="{00000000-0000-0000-0000-000000000000}"/>
          </ac:spMkLst>
        </pc:spChg>
      </pc:sldChg>
    </pc:docChg>
  </pc:docChgLst>
  <pc:docChgLst>
    <pc:chgData name="Karanam Sampath Rao" userId="S::karanam.sampathrao@hcl.com::cbe5a573-34ce-49eb-bde4-ee6bc07946de" providerId="AD" clId="Web-{AA70C4F5-5BA2-410C-B7F6-61E50596F750}"/>
    <pc:docChg chg="delSld modSld">
      <pc:chgData name="Karanam Sampath Rao" userId="S::karanam.sampathrao@hcl.com::cbe5a573-34ce-49eb-bde4-ee6bc07946de" providerId="AD" clId="Web-{AA70C4F5-5BA2-410C-B7F6-61E50596F750}" dt="2022-03-03T13:30:23.979" v="74"/>
      <pc:docMkLst>
        <pc:docMk/>
      </pc:docMkLst>
      <pc:sldChg chg="addSp modSp mod setBg">
        <pc:chgData name="Karanam Sampath Rao" userId="S::karanam.sampathrao@hcl.com::cbe5a573-34ce-49eb-bde4-ee6bc07946de" providerId="AD" clId="Web-{AA70C4F5-5BA2-410C-B7F6-61E50596F750}" dt="2022-03-03T13:28:37.679" v="57"/>
        <pc:sldMkLst>
          <pc:docMk/>
          <pc:sldMk cId="2538226802" sldId="261"/>
        </pc:sldMkLst>
        <pc:spChg chg="mod">
          <ac:chgData name="Karanam Sampath Rao" userId="S::karanam.sampathrao@hcl.com::cbe5a573-34ce-49eb-bde4-ee6bc07946de" providerId="AD" clId="Web-{AA70C4F5-5BA2-410C-B7F6-61E50596F750}" dt="2022-03-03T13:28:37.679" v="57"/>
          <ac:spMkLst>
            <pc:docMk/>
            <pc:sldMk cId="2538226802" sldId="261"/>
            <ac:spMk id="2" creationId="{00000000-0000-0000-0000-000000000000}"/>
          </ac:spMkLst>
        </pc:spChg>
        <pc:spChg chg="mod">
          <ac:chgData name="Karanam Sampath Rao" userId="S::karanam.sampathrao@hcl.com::cbe5a573-34ce-49eb-bde4-ee6bc07946de" providerId="AD" clId="Web-{AA70C4F5-5BA2-410C-B7F6-61E50596F750}" dt="2022-03-03T13:28:37.679" v="57"/>
          <ac:spMkLst>
            <pc:docMk/>
            <pc:sldMk cId="2538226802" sldId="261"/>
            <ac:spMk id="3" creationId="{00000000-0000-0000-0000-000000000000}"/>
          </ac:spMkLst>
        </pc:spChg>
        <pc:spChg chg="add">
          <ac:chgData name="Karanam Sampath Rao" userId="S::karanam.sampathrao@hcl.com::cbe5a573-34ce-49eb-bde4-ee6bc07946de" providerId="AD" clId="Web-{AA70C4F5-5BA2-410C-B7F6-61E50596F750}" dt="2022-03-03T13:28:37.679" v="57"/>
          <ac:spMkLst>
            <pc:docMk/>
            <pc:sldMk cId="2538226802" sldId="261"/>
            <ac:spMk id="14" creationId="{CBD94887-6A10-4F62-8EE1-B2BCFA1F380F}"/>
          </ac:spMkLst>
        </pc:spChg>
        <pc:picChg chg="mod ord">
          <ac:chgData name="Karanam Sampath Rao" userId="S::karanam.sampathrao@hcl.com::cbe5a573-34ce-49eb-bde4-ee6bc07946de" providerId="AD" clId="Web-{AA70C4F5-5BA2-410C-B7F6-61E50596F750}" dt="2022-03-03T13:28:37.679" v="57"/>
          <ac:picMkLst>
            <pc:docMk/>
            <pc:sldMk cId="2538226802" sldId="261"/>
            <ac:picMk id="7" creationId="{00000000-0000-0000-0000-000000000000}"/>
          </ac:picMkLst>
        </pc:picChg>
        <pc:picChg chg="add">
          <ac:chgData name="Karanam Sampath Rao" userId="S::karanam.sampathrao@hcl.com::cbe5a573-34ce-49eb-bde4-ee6bc07946de" providerId="AD" clId="Web-{AA70C4F5-5BA2-410C-B7F6-61E50596F750}" dt="2022-03-03T13:28:37.679" v="57"/>
          <ac:picMkLst>
            <pc:docMk/>
            <pc:sldMk cId="2538226802" sldId="261"/>
            <ac:picMk id="12" creationId="{DF6A9299-1D12-47E2-9DD4-03342553C4AA}"/>
          </ac:picMkLst>
        </pc:picChg>
        <pc:picChg chg="add">
          <ac:chgData name="Karanam Sampath Rao" userId="S::karanam.sampathrao@hcl.com::cbe5a573-34ce-49eb-bde4-ee6bc07946de" providerId="AD" clId="Web-{AA70C4F5-5BA2-410C-B7F6-61E50596F750}" dt="2022-03-03T13:28:37.679" v="57"/>
          <ac:picMkLst>
            <pc:docMk/>
            <pc:sldMk cId="2538226802" sldId="261"/>
            <ac:picMk id="16" creationId="{A3D512BA-228A-4979-9312-ACD246E1099D}"/>
          </ac:picMkLst>
        </pc:picChg>
      </pc:sldChg>
      <pc:sldChg chg="addSp delSp modSp mod setBg setClrOvrMap">
        <pc:chgData name="Karanam Sampath Rao" userId="S::karanam.sampathrao@hcl.com::cbe5a573-34ce-49eb-bde4-ee6bc07946de" providerId="AD" clId="Web-{AA70C4F5-5BA2-410C-B7F6-61E50596F750}" dt="2022-03-03T13:30:23.979" v="74"/>
        <pc:sldMkLst>
          <pc:docMk/>
          <pc:sldMk cId="3157448617" sldId="273"/>
        </pc:sldMkLst>
        <pc:spChg chg="mod">
          <ac:chgData name="Karanam Sampath Rao" userId="S::karanam.sampathrao@hcl.com::cbe5a573-34ce-49eb-bde4-ee6bc07946de" providerId="AD" clId="Web-{AA70C4F5-5BA2-410C-B7F6-61E50596F750}" dt="2022-03-03T13:30:23.979" v="74"/>
          <ac:spMkLst>
            <pc:docMk/>
            <pc:sldMk cId="3157448617" sldId="273"/>
            <ac:spMk id="2" creationId="{00000000-0000-0000-0000-000000000000}"/>
          </ac:spMkLst>
        </pc:spChg>
        <pc:spChg chg="add del">
          <ac:chgData name="Karanam Sampath Rao" userId="S::karanam.sampathrao@hcl.com::cbe5a573-34ce-49eb-bde4-ee6bc07946de" providerId="AD" clId="Web-{AA70C4F5-5BA2-410C-B7F6-61E50596F750}" dt="2022-03-03T13:09:40.221" v="9"/>
          <ac:spMkLst>
            <pc:docMk/>
            <pc:sldMk cId="3157448617" sldId="273"/>
            <ac:spMk id="3" creationId="{00000000-0000-0000-0000-000000000000}"/>
          </ac:spMkLst>
        </pc:spChg>
        <pc:spChg chg="add del">
          <ac:chgData name="Karanam Sampath Rao" userId="S::karanam.sampathrao@hcl.com::cbe5a573-34ce-49eb-bde4-ee6bc07946de" providerId="AD" clId="Web-{AA70C4F5-5BA2-410C-B7F6-61E50596F750}" dt="2022-03-03T13:30:23.979" v="74"/>
          <ac:spMkLst>
            <pc:docMk/>
            <pc:sldMk cId="3157448617" sldId="273"/>
            <ac:spMk id="9" creationId="{75F65CD9-825D-44BD-8681-D42D260D4C63}"/>
          </ac:spMkLst>
        </pc:spChg>
        <pc:spChg chg="add del">
          <ac:chgData name="Karanam Sampath Rao" userId="S::karanam.sampathrao@hcl.com::cbe5a573-34ce-49eb-bde4-ee6bc07946de" providerId="AD" clId="Web-{AA70C4F5-5BA2-410C-B7F6-61E50596F750}" dt="2022-03-03T13:30:23.979" v="74"/>
          <ac:spMkLst>
            <pc:docMk/>
            <pc:sldMk cId="3157448617" sldId="273"/>
            <ac:spMk id="11" creationId="{B2F64C47-BE0B-4DA4-A62F-C6922DD2082F}"/>
          </ac:spMkLst>
        </pc:spChg>
        <pc:spChg chg="add">
          <ac:chgData name="Karanam Sampath Rao" userId="S::karanam.sampathrao@hcl.com::cbe5a573-34ce-49eb-bde4-ee6bc07946de" providerId="AD" clId="Web-{AA70C4F5-5BA2-410C-B7F6-61E50596F750}" dt="2022-03-03T13:30:23.979" v="74"/>
          <ac:spMkLst>
            <pc:docMk/>
            <pc:sldMk cId="3157448617" sldId="273"/>
            <ac:spMk id="16" creationId="{4117F0C1-BCBB-40C7-99D6-F703E7A4B5F3}"/>
          </ac:spMkLst>
        </pc:spChg>
        <pc:spChg chg="add">
          <ac:chgData name="Karanam Sampath Rao" userId="S::karanam.sampathrao@hcl.com::cbe5a573-34ce-49eb-bde4-ee6bc07946de" providerId="AD" clId="Web-{AA70C4F5-5BA2-410C-B7F6-61E50596F750}" dt="2022-03-03T13:30:23.979" v="74"/>
          <ac:spMkLst>
            <pc:docMk/>
            <pc:sldMk cId="3157448617" sldId="273"/>
            <ac:spMk id="18" creationId="{D1A5D8BC-B41A-4E96-91C4-D60F5162257E}"/>
          </ac:spMkLst>
        </pc:spChg>
        <pc:spChg chg="add">
          <ac:chgData name="Karanam Sampath Rao" userId="S::karanam.sampathrao@hcl.com::cbe5a573-34ce-49eb-bde4-ee6bc07946de" providerId="AD" clId="Web-{AA70C4F5-5BA2-410C-B7F6-61E50596F750}" dt="2022-03-03T13:30:23.979" v="74"/>
          <ac:spMkLst>
            <pc:docMk/>
            <pc:sldMk cId="3157448617" sldId="273"/>
            <ac:spMk id="22" creationId="{51287385-D3EA-47A8-A127-6061791ADBB6}"/>
          </ac:spMkLst>
        </pc:spChg>
        <pc:graphicFrameChg chg="add del">
          <ac:chgData name="Karanam Sampath Rao" userId="S::karanam.sampathrao@hcl.com::cbe5a573-34ce-49eb-bde4-ee6bc07946de" providerId="AD" clId="Web-{AA70C4F5-5BA2-410C-B7F6-61E50596F750}" dt="2022-03-03T13:09:28.580" v="6"/>
          <ac:graphicFrameMkLst>
            <pc:docMk/>
            <pc:sldMk cId="3157448617" sldId="273"/>
            <ac:graphicFrameMk id="5" creationId="{CB4ACD5A-2ED9-4D73-985D-D28BF51F9DC3}"/>
          </ac:graphicFrameMkLst>
        </pc:graphicFrameChg>
        <pc:graphicFrameChg chg="add del">
          <ac:chgData name="Karanam Sampath Rao" userId="S::karanam.sampathrao@hcl.com::cbe5a573-34ce-49eb-bde4-ee6bc07946de" providerId="AD" clId="Web-{AA70C4F5-5BA2-410C-B7F6-61E50596F750}" dt="2022-03-03T13:09:40.190" v="8"/>
          <ac:graphicFrameMkLst>
            <pc:docMk/>
            <pc:sldMk cId="3157448617" sldId="273"/>
            <ac:graphicFrameMk id="7" creationId="{86CFE741-959D-4F08-863C-FB8052BDAF67}"/>
          </ac:graphicFrameMkLst>
        </pc:graphicFrameChg>
        <pc:graphicFrameChg chg="add mod modGraphic">
          <ac:chgData name="Karanam Sampath Rao" userId="S::karanam.sampathrao@hcl.com::cbe5a573-34ce-49eb-bde4-ee6bc07946de" providerId="AD" clId="Web-{AA70C4F5-5BA2-410C-B7F6-61E50596F750}" dt="2022-03-03T13:30:23.979" v="74"/>
          <ac:graphicFrameMkLst>
            <pc:docMk/>
            <pc:sldMk cId="3157448617" sldId="273"/>
            <ac:graphicFrameMk id="10" creationId="{04E99435-604D-49C4-A112-1D60C02A8B61}"/>
          </ac:graphicFrameMkLst>
        </pc:graphicFrameChg>
        <pc:picChg chg="add">
          <ac:chgData name="Karanam Sampath Rao" userId="S::karanam.sampathrao@hcl.com::cbe5a573-34ce-49eb-bde4-ee6bc07946de" providerId="AD" clId="Web-{AA70C4F5-5BA2-410C-B7F6-61E50596F750}" dt="2022-03-03T13:30:23.979" v="74"/>
          <ac:picMkLst>
            <pc:docMk/>
            <pc:sldMk cId="3157448617" sldId="273"/>
            <ac:picMk id="20" creationId="{0D321D5F-FA18-4271-9EAA-0BEA14116BB5}"/>
          </ac:picMkLst>
        </pc:picChg>
      </pc:sldChg>
      <pc:sldChg chg="addSp delSp modSp mod setBg">
        <pc:chgData name="Karanam Sampath Rao" userId="S::karanam.sampathrao@hcl.com::cbe5a573-34ce-49eb-bde4-ee6bc07946de" providerId="AD" clId="Web-{AA70C4F5-5BA2-410C-B7F6-61E50596F750}" dt="2022-03-03T13:12:08.710" v="19"/>
        <pc:sldMkLst>
          <pc:docMk/>
          <pc:sldMk cId="2857441058" sldId="276"/>
        </pc:sldMkLst>
        <pc:spChg chg="mod">
          <ac:chgData name="Karanam Sampath Rao" userId="S::karanam.sampathrao@hcl.com::cbe5a573-34ce-49eb-bde4-ee6bc07946de" providerId="AD" clId="Web-{AA70C4F5-5BA2-410C-B7F6-61E50596F750}" dt="2022-03-03T13:12:08.710" v="19"/>
          <ac:spMkLst>
            <pc:docMk/>
            <pc:sldMk cId="2857441058" sldId="276"/>
            <ac:spMk id="2" creationId="{00000000-0000-0000-0000-000000000000}"/>
          </ac:spMkLst>
        </pc:spChg>
        <pc:spChg chg="mod">
          <ac:chgData name="Karanam Sampath Rao" userId="S::karanam.sampathrao@hcl.com::cbe5a573-34ce-49eb-bde4-ee6bc07946de" providerId="AD" clId="Web-{AA70C4F5-5BA2-410C-B7F6-61E50596F750}" dt="2022-03-03T13:12:08.710" v="19"/>
          <ac:spMkLst>
            <pc:docMk/>
            <pc:sldMk cId="2857441058" sldId="276"/>
            <ac:spMk id="3" creationId="{00000000-0000-0000-0000-000000000000}"/>
          </ac:spMkLst>
        </pc:spChg>
        <pc:spChg chg="add del mod">
          <ac:chgData name="Karanam Sampath Rao" userId="S::karanam.sampathrao@hcl.com::cbe5a573-34ce-49eb-bde4-ee6bc07946de" providerId="AD" clId="Web-{AA70C4F5-5BA2-410C-B7F6-61E50596F750}" dt="2022-03-03T13:11:30.600" v="15"/>
          <ac:spMkLst>
            <pc:docMk/>
            <pc:sldMk cId="2857441058" sldId="276"/>
            <ac:spMk id="6" creationId="{EAB54872-B9BE-4687-AA3F-C90672A072FA}"/>
          </ac:spMkLst>
        </pc:spChg>
        <pc:spChg chg="add del mod">
          <ac:chgData name="Karanam Sampath Rao" userId="S::karanam.sampathrao@hcl.com::cbe5a573-34ce-49eb-bde4-ee6bc07946de" providerId="AD" clId="Web-{AA70C4F5-5BA2-410C-B7F6-61E50596F750}" dt="2022-03-03T13:12:01.288" v="17"/>
          <ac:spMkLst>
            <pc:docMk/>
            <pc:sldMk cId="2857441058" sldId="276"/>
            <ac:spMk id="7" creationId="{11D07231-7700-477B-B416-CCB108C13088}"/>
          </ac:spMkLst>
        </pc:spChg>
        <pc:picChg chg="add del mod ord">
          <ac:chgData name="Karanam Sampath Rao" userId="S::karanam.sampathrao@hcl.com::cbe5a573-34ce-49eb-bde4-ee6bc07946de" providerId="AD" clId="Web-{AA70C4F5-5BA2-410C-B7F6-61E50596F750}" dt="2022-03-03T13:11:43.709" v="16"/>
          <ac:picMkLst>
            <pc:docMk/>
            <pc:sldMk cId="2857441058" sldId="276"/>
            <ac:picMk id="4" creationId="{52D65980-664A-4DD0-8C53-258DC905AE84}"/>
          </ac:picMkLst>
        </pc:picChg>
        <pc:picChg chg="del">
          <ac:chgData name="Karanam Sampath Rao" userId="S::karanam.sampathrao@hcl.com::cbe5a573-34ce-49eb-bde4-ee6bc07946de" providerId="AD" clId="Web-{AA70C4F5-5BA2-410C-B7F6-61E50596F750}" dt="2022-03-03T12:25:29.356" v="0"/>
          <ac:picMkLst>
            <pc:docMk/>
            <pc:sldMk cId="2857441058" sldId="276"/>
            <ac:picMk id="5" creationId="{00000000-0000-0000-0000-000000000000}"/>
          </ac:picMkLst>
        </pc:picChg>
        <pc:picChg chg="add mod ord">
          <ac:chgData name="Karanam Sampath Rao" userId="S::karanam.sampathrao@hcl.com::cbe5a573-34ce-49eb-bde4-ee6bc07946de" providerId="AD" clId="Web-{AA70C4F5-5BA2-410C-B7F6-61E50596F750}" dt="2022-03-03T13:12:08.710" v="19"/>
          <ac:picMkLst>
            <pc:docMk/>
            <pc:sldMk cId="2857441058" sldId="276"/>
            <ac:picMk id="8" creationId="{F8EF4060-D2AE-46A8-B2B9-D904F57777FC}"/>
          </ac:picMkLst>
        </pc:picChg>
        <pc:picChg chg="add">
          <ac:chgData name="Karanam Sampath Rao" userId="S::karanam.sampathrao@hcl.com::cbe5a573-34ce-49eb-bde4-ee6bc07946de" providerId="AD" clId="Web-{AA70C4F5-5BA2-410C-B7F6-61E50596F750}" dt="2022-03-03T13:12:08.710" v="19"/>
          <ac:picMkLst>
            <pc:docMk/>
            <pc:sldMk cId="2857441058" sldId="276"/>
            <ac:picMk id="13" creationId="{A53ED3FC-3BE8-4F1F-BEF1-74B1C721718A}"/>
          </ac:picMkLst>
        </pc:picChg>
      </pc:sldChg>
      <pc:sldChg chg="addSp delSp modSp mod setBg">
        <pc:chgData name="Karanam Sampath Rao" userId="S::karanam.sampathrao@hcl.com::cbe5a573-34ce-49eb-bde4-ee6bc07946de" providerId="AD" clId="Web-{AA70C4F5-5BA2-410C-B7F6-61E50596F750}" dt="2022-03-03T13:14:53.153" v="29"/>
        <pc:sldMkLst>
          <pc:docMk/>
          <pc:sldMk cId="1889166087" sldId="277"/>
        </pc:sldMkLst>
        <pc:spChg chg="mod">
          <ac:chgData name="Karanam Sampath Rao" userId="S::karanam.sampathrao@hcl.com::cbe5a573-34ce-49eb-bde4-ee6bc07946de" providerId="AD" clId="Web-{AA70C4F5-5BA2-410C-B7F6-61E50596F750}" dt="2022-03-03T13:14:53.153" v="29"/>
          <ac:spMkLst>
            <pc:docMk/>
            <pc:sldMk cId="1889166087" sldId="277"/>
            <ac:spMk id="2" creationId="{00000000-0000-0000-0000-000000000000}"/>
          </ac:spMkLst>
        </pc:spChg>
        <pc:spChg chg="mod">
          <ac:chgData name="Karanam Sampath Rao" userId="S::karanam.sampathrao@hcl.com::cbe5a573-34ce-49eb-bde4-ee6bc07946de" providerId="AD" clId="Web-{AA70C4F5-5BA2-410C-B7F6-61E50596F750}" dt="2022-03-03T13:14:53.153" v="29"/>
          <ac:spMkLst>
            <pc:docMk/>
            <pc:sldMk cId="1889166087" sldId="277"/>
            <ac:spMk id="3" creationId="{00000000-0000-0000-0000-000000000000}"/>
          </ac:spMkLst>
        </pc:spChg>
        <pc:spChg chg="add del mod">
          <ac:chgData name="Karanam Sampath Rao" userId="S::karanam.sampathrao@hcl.com::cbe5a573-34ce-49eb-bde4-ee6bc07946de" providerId="AD" clId="Web-{AA70C4F5-5BA2-410C-B7F6-61E50596F750}" dt="2022-03-03T13:09:02.157" v="2"/>
          <ac:spMkLst>
            <pc:docMk/>
            <pc:sldMk cId="1889166087" sldId="277"/>
            <ac:spMk id="6" creationId="{2B63DFFF-F122-403D-BC15-9C2F612196B5}"/>
          </ac:spMkLst>
        </pc:spChg>
        <pc:picChg chg="del">
          <ac:chgData name="Karanam Sampath Rao" userId="S::karanam.sampathrao@hcl.com::cbe5a573-34ce-49eb-bde4-ee6bc07946de" providerId="AD" clId="Web-{AA70C4F5-5BA2-410C-B7F6-61E50596F750}" dt="2022-03-03T13:01:49.050" v="1"/>
          <ac:picMkLst>
            <pc:docMk/>
            <pc:sldMk cId="1889166087" sldId="277"/>
            <ac:picMk id="5" creationId="{00000000-0000-0000-0000-000000000000}"/>
          </ac:picMkLst>
        </pc:picChg>
        <pc:picChg chg="add mod ord">
          <ac:chgData name="Karanam Sampath Rao" userId="S::karanam.sampathrao@hcl.com::cbe5a573-34ce-49eb-bde4-ee6bc07946de" providerId="AD" clId="Web-{AA70C4F5-5BA2-410C-B7F6-61E50596F750}" dt="2022-03-03T13:14:53.153" v="29"/>
          <ac:picMkLst>
            <pc:docMk/>
            <pc:sldMk cId="1889166087" sldId="277"/>
            <ac:picMk id="7" creationId="{FDBC0F52-AA80-45D9-8977-9412F9F0244B}"/>
          </ac:picMkLst>
        </pc:picChg>
        <pc:picChg chg="add">
          <ac:chgData name="Karanam Sampath Rao" userId="S::karanam.sampathrao@hcl.com::cbe5a573-34ce-49eb-bde4-ee6bc07946de" providerId="AD" clId="Web-{AA70C4F5-5BA2-410C-B7F6-61E50596F750}" dt="2022-03-03T13:14:53.153" v="29"/>
          <ac:picMkLst>
            <pc:docMk/>
            <pc:sldMk cId="1889166087" sldId="277"/>
            <ac:picMk id="12" creationId="{CBECFFDC-94DB-4DA3-94FE-22FEDDA8FA30}"/>
          </ac:picMkLst>
        </pc:picChg>
      </pc:sldChg>
      <pc:sldChg chg="addSp delSp modSp mod setBg">
        <pc:chgData name="Karanam Sampath Rao" userId="S::karanam.sampathrao@hcl.com::cbe5a573-34ce-49eb-bde4-ee6bc07946de" providerId="AD" clId="Web-{AA70C4F5-5BA2-410C-B7F6-61E50596F750}" dt="2022-03-03T13:14:18.855" v="27"/>
        <pc:sldMkLst>
          <pc:docMk/>
          <pc:sldMk cId="4028489637" sldId="278"/>
        </pc:sldMkLst>
        <pc:spChg chg="mod">
          <ac:chgData name="Karanam Sampath Rao" userId="S::karanam.sampathrao@hcl.com::cbe5a573-34ce-49eb-bde4-ee6bc07946de" providerId="AD" clId="Web-{AA70C4F5-5BA2-410C-B7F6-61E50596F750}" dt="2022-03-03T13:14:18.855" v="27"/>
          <ac:spMkLst>
            <pc:docMk/>
            <pc:sldMk cId="4028489637" sldId="278"/>
            <ac:spMk id="2" creationId="{00000000-0000-0000-0000-000000000000}"/>
          </ac:spMkLst>
        </pc:spChg>
        <pc:spChg chg="mod">
          <ac:chgData name="Karanam Sampath Rao" userId="S::karanam.sampathrao@hcl.com::cbe5a573-34ce-49eb-bde4-ee6bc07946de" providerId="AD" clId="Web-{AA70C4F5-5BA2-410C-B7F6-61E50596F750}" dt="2022-03-03T13:14:18.855" v="27"/>
          <ac:spMkLst>
            <pc:docMk/>
            <pc:sldMk cId="4028489637" sldId="278"/>
            <ac:spMk id="3" creationId="{00000000-0000-0000-0000-000000000000}"/>
          </ac:spMkLst>
        </pc:spChg>
        <pc:spChg chg="add del mod">
          <ac:chgData name="Karanam Sampath Rao" userId="S::karanam.sampathrao@hcl.com::cbe5a573-34ce-49eb-bde4-ee6bc07946de" providerId="AD" clId="Web-{AA70C4F5-5BA2-410C-B7F6-61E50596F750}" dt="2022-03-03T13:14:02.339" v="26"/>
          <ac:spMkLst>
            <pc:docMk/>
            <pc:sldMk cId="4028489637" sldId="278"/>
            <ac:spMk id="6" creationId="{981ACF0D-38C4-4BBF-9778-023289618276}"/>
          </ac:spMkLst>
        </pc:spChg>
        <pc:picChg chg="del">
          <ac:chgData name="Karanam Sampath Rao" userId="S::karanam.sampathrao@hcl.com::cbe5a573-34ce-49eb-bde4-ee6bc07946de" providerId="AD" clId="Web-{AA70C4F5-5BA2-410C-B7F6-61E50596F750}" dt="2022-03-03T13:13:52.354" v="25"/>
          <ac:picMkLst>
            <pc:docMk/>
            <pc:sldMk cId="4028489637" sldId="278"/>
            <ac:picMk id="5" creationId="{00000000-0000-0000-0000-000000000000}"/>
          </ac:picMkLst>
        </pc:picChg>
        <pc:picChg chg="add mod ord">
          <ac:chgData name="Karanam Sampath Rao" userId="S::karanam.sampathrao@hcl.com::cbe5a573-34ce-49eb-bde4-ee6bc07946de" providerId="AD" clId="Web-{AA70C4F5-5BA2-410C-B7F6-61E50596F750}" dt="2022-03-03T13:14:18.855" v="27"/>
          <ac:picMkLst>
            <pc:docMk/>
            <pc:sldMk cId="4028489637" sldId="278"/>
            <ac:picMk id="7" creationId="{9B7E347E-4991-41C9-9524-9545425C8ED9}"/>
          </ac:picMkLst>
        </pc:picChg>
        <pc:picChg chg="add">
          <ac:chgData name="Karanam Sampath Rao" userId="S::karanam.sampathrao@hcl.com::cbe5a573-34ce-49eb-bde4-ee6bc07946de" providerId="AD" clId="Web-{AA70C4F5-5BA2-410C-B7F6-61E50596F750}" dt="2022-03-03T13:14:18.855" v="27"/>
          <ac:picMkLst>
            <pc:docMk/>
            <pc:sldMk cId="4028489637" sldId="278"/>
            <ac:picMk id="12" creationId="{6AF6706C-CF07-43A1-BCC4-CBA5D33820DA}"/>
          </ac:picMkLst>
        </pc:picChg>
      </pc:sldChg>
      <pc:sldChg chg="addSp delSp modSp mod setBg">
        <pc:chgData name="Karanam Sampath Rao" userId="S::karanam.sampathrao@hcl.com::cbe5a573-34ce-49eb-bde4-ee6bc07946de" providerId="AD" clId="Web-{AA70C4F5-5BA2-410C-B7F6-61E50596F750}" dt="2022-03-03T13:14:32.543" v="28"/>
        <pc:sldMkLst>
          <pc:docMk/>
          <pc:sldMk cId="4046331510" sldId="279"/>
        </pc:sldMkLst>
        <pc:spChg chg="mod">
          <ac:chgData name="Karanam Sampath Rao" userId="S::karanam.sampathrao@hcl.com::cbe5a573-34ce-49eb-bde4-ee6bc07946de" providerId="AD" clId="Web-{AA70C4F5-5BA2-410C-B7F6-61E50596F750}" dt="2022-03-03T13:14:32.543" v="28"/>
          <ac:spMkLst>
            <pc:docMk/>
            <pc:sldMk cId="4046331510" sldId="279"/>
            <ac:spMk id="2" creationId="{00000000-0000-0000-0000-000000000000}"/>
          </ac:spMkLst>
        </pc:spChg>
        <pc:spChg chg="mod">
          <ac:chgData name="Karanam Sampath Rao" userId="S::karanam.sampathrao@hcl.com::cbe5a573-34ce-49eb-bde4-ee6bc07946de" providerId="AD" clId="Web-{AA70C4F5-5BA2-410C-B7F6-61E50596F750}" dt="2022-03-03T13:14:32.543" v="28"/>
          <ac:spMkLst>
            <pc:docMk/>
            <pc:sldMk cId="4046331510" sldId="279"/>
            <ac:spMk id="3" creationId="{00000000-0000-0000-0000-000000000000}"/>
          </ac:spMkLst>
        </pc:spChg>
        <pc:spChg chg="add del mod">
          <ac:chgData name="Karanam Sampath Rao" userId="S::karanam.sampathrao@hcl.com::cbe5a573-34ce-49eb-bde4-ee6bc07946de" providerId="AD" clId="Web-{AA70C4F5-5BA2-410C-B7F6-61E50596F750}" dt="2022-03-03T13:10:29.660" v="11"/>
          <ac:spMkLst>
            <pc:docMk/>
            <pc:sldMk cId="4046331510" sldId="279"/>
            <ac:spMk id="6" creationId="{E466911B-FAA2-4029-89E0-F4EAD9D7210B}"/>
          </ac:spMkLst>
        </pc:spChg>
        <pc:spChg chg="add">
          <ac:chgData name="Karanam Sampath Rao" userId="S::karanam.sampathrao@hcl.com::cbe5a573-34ce-49eb-bde4-ee6bc07946de" providerId="AD" clId="Web-{AA70C4F5-5BA2-410C-B7F6-61E50596F750}" dt="2022-03-03T13:14:32.543" v="28"/>
          <ac:spMkLst>
            <pc:docMk/>
            <pc:sldMk cId="4046331510" sldId="279"/>
            <ac:spMk id="16" creationId="{F4A20210-FA90-4B6D-8D2E-1B90054E097A}"/>
          </ac:spMkLst>
        </pc:spChg>
        <pc:spChg chg="add">
          <ac:chgData name="Karanam Sampath Rao" userId="S::karanam.sampathrao@hcl.com::cbe5a573-34ce-49eb-bde4-ee6bc07946de" providerId="AD" clId="Web-{AA70C4F5-5BA2-410C-B7F6-61E50596F750}" dt="2022-03-03T13:14:32.543" v="28"/>
          <ac:spMkLst>
            <pc:docMk/>
            <pc:sldMk cId="4046331510" sldId="279"/>
            <ac:spMk id="18" creationId="{39213B44-68B7-47E7-B506-5C79FCF80924}"/>
          </ac:spMkLst>
        </pc:spChg>
        <pc:grpChg chg="add">
          <ac:chgData name="Karanam Sampath Rao" userId="S::karanam.sampathrao@hcl.com::cbe5a573-34ce-49eb-bde4-ee6bc07946de" providerId="AD" clId="Web-{AA70C4F5-5BA2-410C-B7F6-61E50596F750}" dt="2022-03-03T13:14:32.543" v="28"/>
          <ac:grpSpMkLst>
            <pc:docMk/>
            <pc:sldMk cId="4046331510" sldId="279"/>
            <ac:grpSpMk id="20" creationId="{39084D60-65A6-45F8-8C17-3529E43F1C39}"/>
          </ac:grpSpMkLst>
        </pc:grpChg>
        <pc:picChg chg="del">
          <ac:chgData name="Karanam Sampath Rao" userId="S::karanam.sampathrao@hcl.com::cbe5a573-34ce-49eb-bde4-ee6bc07946de" providerId="AD" clId="Web-{AA70C4F5-5BA2-410C-B7F6-61E50596F750}" dt="2022-03-03T13:10:14.222" v="10"/>
          <ac:picMkLst>
            <pc:docMk/>
            <pc:sldMk cId="4046331510" sldId="279"/>
            <ac:picMk id="5" creationId="{00000000-0000-0000-0000-000000000000}"/>
          </ac:picMkLst>
        </pc:picChg>
        <pc:picChg chg="add mod ord">
          <ac:chgData name="Karanam Sampath Rao" userId="S::karanam.sampathrao@hcl.com::cbe5a573-34ce-49eb-bde4-ee6bc07946de" providerId="AD" clId="Web-{AA70C4F5-5BA2-410C-B7F6-61E50596F750}" dt="2022-03-03T13:14:32.543" v="28"/>
          <ac:picMkLst>
            <pc:docMk/>
            <pc:sldMk cId="4046331510" sldId="279"/>
            <ac:picMk id="7" creationId="{873722C3-BE51-4AD7-BA99-1FFB2A8C653E}"/>
          </ac:picMkLst>
        </pc:picChg>
        <pc:picChg chg="add">
          <ac:chgData name="Karanam Sampath Rao" userId="S::karanam.sampathrao@hcl.com::cbe5a573-34ce-49eb-bde4-ee6bc07946de" providerId="AD" clId="Web-{AA70C4F5-5BA2-410C-B7F6-61E50596F750}" dt="2022-03-03T13:14:32.543" v="28"/>
          <ac:picMkLst>
            <pc:docMk/>
            <pc:sldMk cId="4046331510" sldId="279"/>
            <ac:picMk id="12" creationId="{CBECFFDC-94DB-4DA3-94FE-22FEDDA8FA30}"/>
          </ac:picMkLst>
        </pc:picChg>
        <pc:picChg chg="add">
          <ac:chgData name="Karanam Sampath Rao" userId="S::karanam.sampathrao@hcl.com::cbe5a573-34ce-49eb-bde4-ee6bc07946de" providerId="AD" clId="Web-{AA70C4F5-5BA2-410C-B7F6-61E50596F750}" dt="2022-03-03T13:14:32.543" v="28"/>
          <ac:picMkLst>
            <pc:docMk/>
            <pc:sldMk cId="4046331510" sldId="279"/>
            <ac:picMk id="14" creationId="{545F67A4-7428-47F3-AE14-8CA43D976E11}"/>
          </ac:picMkLst>
        </pc:picChg>
      </pc:sldChg>
      <pc:sldChg chg="addSp delSp modSp del">
        <pc:chgData name="Karanam Sampath Rao" userId="S::karanam.sampathrao@hcl.com::cbe5a573-34ce-49eb-bde4-ee6bc07946de" providerId="AD" clId="Web-{AA70C4F5-5BA2-410C-B7F6-61E50596F750}" dt="2022-03-03T13:10:54.614" v="14"/>
        <pc:sldMkLst>
          <pc:docMk/>
          <pc:sldMk cId="1291440315" sldId="280"/>
        </pc:sldMkLst>
        <pc:spChg chg="add mod">
          <ac:chgData name="Karanam Sampath Rao" userId="S::karanam.sampathrao@hcl.com::cbe5a573-34ce-49eb-bde4-ee6bc07946de" providerId="AD" clId="Web-{AA70C4F5-5BA2-410C-B7F6-61E50596F750}" dt="2022-03-03T13:10:47.145" v="13"/>
          <ac:spMkLst>
            <pc:docMk/>
            <pc:sldMk cId="1291440315" sldId="280"/>
            <ac:spMk id="5" creationId="{07B27D06-D3AB-4504-A42F-5A32D7924BBC}"/>
          </ac:spMkLst>
        </pc:spChg>
        <pc:picChg chg="del">
          <ac:chgData name="Karanam Sampath Rao" userId="S::karanam.sampathrao@hcl.com::cbe5a573-34ce-49eb-bde4-ee6bc07946de" providerId="AD" clId="Web-{AA70C4F5-5BA2-410C-B7F6-61E50596F750}" dt="2022-03-03T13:10:47.145" v="13"/>
          <ac:picMkLst>
            <pc:docMk/>
            <pc:sldMk cId="1291440315" sldId="280"/>
            <ac:picMk id="4" creationId="{00000000-0000-0000-0000-00000000000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svg"/><Relationship Id="rId1" Type="http://schemas.openxmlformats.org/officeDocument/2006/relationships/image" Target="../media/image7.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svg"/><Relationship Id="rId1" Type="http://schemas.openxmlformats.org/officeDocument/2006/relationships/image" Target="../media/image7.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47552-0580-46FE-970C-791160D1D20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A220F2D-4612-4893-866A-4BFF5315A21E}">
      <dgm:prSet/>
      <dgm:spPr/>
      <dgm:t>
        <a:bodyPr/>
        <a:lstStyle/>
        <a:p>
          <a:pPr>
            <a:lnSpc>
              <a:spcPct val="100000"/>
            </a:lnSpc>
          </a:pPr>
          <a:r>
            <a:rPr lang="en-US" dirty="0"/>
            <a:t>FRONT END : HTML, CSS, JAVA SCRIPT</a:t>
          </a:r>
        </a:p>
      </dgm:t>
    </dgm:pt>
    <dgm:pt modelId="{72ACB7D8-A250-4195-BDF7-BDFB8EC2C455}" type="parTrans" cxnId="{FCE3881A-6DDD-4D1D-B0EB-DAA1D1DFF667}">
      <dgm:prSet/>
      <dgm:spPr/>
      <dgm:t>
        <a:bodyPr/>
        <a:lstStyle/>
        <a:p>
          <a:endParaRPr lang="en-US"/>
        </a:p>
      </dgm:t>
    </dgm:pt>
    <dgm:pt modelId="{FB746237-4FC4-4988-9343-24774DB87828}" type="sibTrans" cxnId="{FCE3881A-6DDD-4D1D-B0EB-DAA1D1DFF667}">
      <dgm:prSet/>
      <dgm:spPr/>
      <dgm:t>
        <a:bodyPr/>
        <a:lstStyle/>
        <a:p>
          <a:endParaRPr lang="en-US"/>
        </a:p>
      </dgm:t>
    </dgm:pt>
    <dgm:pt modelId="{EAF34C67-7FC4-46A4-9E73-9A52FDFCAFA4}">
      <dgm:prSet/>
      <dgm:spPr/>
      <dgm:t>
        <a:bodyPr/>
        <a:lstStyle/>
        <a:p>
          <a:pPr>
            <a:lnSpc>
              <a:spcPct val="100000"/>
            </a:lnSpc>
          </a:pPr>
          <a:r>
            <a:rPr lang="en-US"/>
            <a:t>BACK END : JAVA SPRING</a:t>
          </a:r>
          <a:r>
            <a:rPr lang="en-US">
              <a:latin typeface="Calibri Light" panose="020F0302020204030204"/>
            </a:rPr>
            <a:t> Boot , ORACLE</a:t>
          </a:r>
          <a:r>
            <a:rPr lang="en-US"/>
            <a:t> DATABASE.</a:t>
          </a:r>
          <a:endParaRPr lang="en-US">
            <a:latin typeface="Calibri Light" panose="020F0302020204030204"/>
          </a:endParaRPr>
        </a:p>
      </dgm:t>
    </dgm:pt>
    <dgm:pt modelId="{3961FA2E-0D6C-45CD-A94D-C497D2A92A0C}" type="parTrans" cxnId="{1B31ED0A-6839-45C9-817F-FEF781A373E9}">
      <dgm:prSet/>
      <dgm:spPr/>
      <dgm:t>
        <a:bodyPr/>
        <a:lstStyle/>
        <a:p>
          <a:endParaRPr lang="en-US"/>
        </a:p>
      </dgm:t>
    </dgm:pt>
    <dgm:pt modelId="{10445729-179B-4332-9C53-699183372CE7}" type="sibTrans" cxnId="{1B31ED0A-6839-45C9-817F-FEF781A373E9}">
      <dgm:prSet/>
      <dgm:spPr/>
      <dgm:t>
        <a:bodyPr/>
        <a:lstStyle/>
        <a:p>
          <a:endParaRPr lang="en-US"/>
        </a:p>
      </dgm:t>
    </dgm:pt>
    <dgm:pt modelId="{162EC97E-7AFA-4888-BC9F-E3B64E83285C}" type="pres">
      <dgm:prSet presAssocID="{34247552-0580-46FE-970C-791160D1D20D}" presName="root" presStyleCnt="0">
        <dgm:presLayoutVars>
          <dgm:dir/>
          <dgm:resizeHandles val="exact"/>
        </dgm:presLayoutVars>
      </dgm:prSet>
      <dgm:spPr/>
      <dgm:t>
        <a:bodyPr/>
        <a:lstStyle/>
        <a:p>
          <a:endParaRPr lang="en-US"/>
        </a:p>
      </dgm:t>
    </dgm:pt>
    <dgm:pt modelId="{EB91D617-A98A-49B0-9AA6-3B79C96F7E77}" type="pres">
      <dgm:prSet presAssocID="{4A220F2D-4612-4893-866A-4BFF5315A21E}" presName="compNode" presStyleCnt="0"/>
      <dgm:spPr/>
    </dgm:pt>
    <dgm:pt modelId="{60F7D1C4-E78C-4939-988A-BF47781038FB}" type="pres">
      <dgm:prSet presAssocID="{4A220F2D-4612-4893-866A-4BFF5315A21E}" presName="bgRect" presStyleLbl="bgShp" presStyleIdx="0" presStyleCnt="2"/>
      <dgm:spPr/>
    </dgm:pt>
    <dgm:pt modelId="{A1B536A0-17AF-4C83-9AB3-5F80529F4C89}" type="pres">
      <dgm:prSet presAssocID="{4A220F2D-4612-4893-866A-4BFF5315A2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B1338AC8-4C35-46D4-AB4D-6ED7C1B3C312}" type="pres">
      <dgm:prSet presAssocID="{4A220F2D-4612-4893-866A-4BFF5315A21E}" presName="spaceRect" presStyleCnt="0"/>
      <dgm:spPr/>
    </dgm:pt>
    <dgm:pt modelId="{24D540DC-586B-4405-98EE-38D1B7F1B687}" type="pres">
      <dgm:prSet presAssocID="{4A220F2D-4612-4893-866A-4BFF5315A21E}" presName="parTx" presStyleLbl="revTx" presStyleIdx="0" presStyleCnt="2">
        <dgm:presLayoutVars>
          <dgm:chMax val="0"/>
          <dgm:chPref val="0"/>
        </dgm:presLayoutVars>
      </dgm:prSet>
      <dgm:spPr/>
      <dgm:t>
        <a:bodyPr/>
        <a:lstStyle/>
        <a:p>
          <a:endParaRPr lang="en-US"/>
        </a:p>
      </dgm:t>
    </dgm:pt>
    <dgm:pt modelId="{51A08DDE-062B-4F6E-8AE0-A4D8439B5AD8}" type="pres">
      <dgm:prSet presAssocID="{FB746237-4FC4-4988-9343-24774DB87828}" presName="sibTrans" presStyleCnt="0"/>
      <dgm:spPr/>
    </dgm:pt>
    <dgm:pt modelId="{4F2561FA-BE76-490E-96FE-18097684A6AC}" type="pres">
      <dgm:prSet presAssocID="{EAF34C67-7FC4-46A4-9E73-9A52FDFCAFA4}" presName="compNode" presStyleCnt="0"/>
      <dgm:spPr/>
    </dgm:pt>
    <dgm:pt modelId="{25827007-3F4E-4DC0-810C-CEEE4E2BBDE0}" type="pres">
      <dgm:prSet presAssocID="{EAF34C67-7FC4-46A4-9E73-9A52FDFCAFA4}" presName="bgRect" presStyleLbl="bgShp" presStyleIdx="1" presStyleCnt="2"/>
      <dgm:spPr/>
    </dgm:pt>
    <dgm:pt modelId="{AB874A3D-666B-4094-82AD-696F5FD223D4}" type="pres">
      <dgm:prSet presAssocID="{EAF34C67-7FC4-46A4-9E73-9A52FDFCAFA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77D78A35-D9C5-4D08-9F6F-D0662A29C2CD}" type="pres">
      <dgm:prSet presAssocID="{EAF34C67-7FC4-46A4-9E73-9A52FDFCAFA4}" presName="spaceRect" presStyleCnt="0"/>
      <dgm:spPr/>
    </dgm:pt>
    <dgm:pt modelId="{19815036-91F6-49F4-BAF8-524588417089}" type="pres">
      <dgm:prSet presAssocID="{EAF34C67-7FC4-46A4-9E73-9A52FDFCAFA4}" presName="parTx" presStyleLbl="revTx" presStyleIdx="1" presStyleCnt="2">
        <dgm:presLayoutVars>
          <dgm:chMax val="0"/>
          <dgm:chPref val="0"/>
        </dgm:presLayoutVars>
      </dgm:prSet>
      <dgm:spPr/>
      <dgm:t>
        <a:bodyPr/>
        <a:lstStyle/>
        <a:p>
          <a:endParaRPr lang="en-US"/>
        </a:p>
      </dgm:t>
    </dgm:pt>
  </dgm:ptLst>
  <dgm:cxnLst>
    <dgm:cxn modelId="{ED490A82-544F-4369-B898-B715E1DF7BB4}" type="presOf" srcId="{34247552-0580-46FE-970C-791160D1D20D}" destId="{162EC97E-7AFA-4888-BC9F-E3B64E83285C}" srcOrd="0" destOrd="0" presId="urn:microsoft.com/office/officeart/2018/2/layout/IconVerticalSolidList"/>
    <dgm:cxn modelId="{58E7A882-09B9-4B88-9322-02FBBBE0D831}" type="presOf" srcId="{EAF34C67-7FC4-46A4-9E73-9A52FDFCAFA4}" destId="{19815036-91F6-49F4-BAF8-524588417089}" srcOrd="0" destOrd="0" presId="urn:microsoft.com/office/officeart/2018/2/layout/IconVerticalSolidList"/>
    <dgm:cxn modelId="{1B31ED0A-6839-45C9-817F-FEF781A373E9}" srcId="{34247552-0580-46FE-970C-791160D1D20D}" destId="{EAF34C67-7FC4-46A4-9E73-9A52FDFCAFA4}" srcOrd="1" destOrd="0" parTransId="{3961FA2E-0D6C-45CD-A94D-C497D2A92A0C}" sibTransId="{10445729-179B-4332-9C53-699183372CE7}"/>
    <dgm:cxn modelId="{E4B8DA4C-AB1F-46BF-B6FB-1741FF0A3FD6}" type="presOf" srcId="{4A220F2D-4612-4893-866A-4BFF5315A21E}" destId="{24D540DC-586B-4405-98EE-38D1B7F1B687}" srcOrd="0" destOrd="0" presId="urn:microsoft.com/office/officeart/2018/2/layout/IconVerticalSolidList"/>
    <dgm:cxn modelId="{FCE3881A-6DDD-4D1D-B0EB-DAA1D1DFF667}" srcId="{34247552-0580-46FE-970C-791160D1D20D}" destId="{4A220F2D-4612-4893-866A-4BFF5315A21E}" srcOrd="0" destOrd="0" parTransId="{72ACB7D8-A250-4195-BDF7-BDFB8EC2C455}" sibTransId="{FB746237-4FC4-4988-9343-24774DB87828}"/>
    <dgm:cxn modelId="{7CC8D0F7-129C-444D-965E-DE31A2000065}" type="presParOf" srcId="{162EC97E-7AFA-4888-BC9F-E3B64E83285C}" destId="{EB91D617-A98A-49B0-9AA6-3B79C96F7E77}" srcOrd="0" destOrd="0" presId="urn:microsoft.com/office/officeart/2018/2/layout/IconVerticalSolidList"/>
    <dgm:cxn modelId="{0C06440F-B1F9-4DDE-A2F3-4A669A951954}" type="presParOf" srcId="{EB91D617-A98A-49B0-9AA6-3B79C96F7E77}" destId="{60F7D1C4-E78C-4939-988A-BF47781038FB}" srcOrd="0" destOrd="0" presId="urn:microsoft.com/office/officeart/2018/2/layout/IconVerticalSolidList"/>
    <dgm:cxn modelId="{F314A268-3201-47D0-91F0-4ED52B50516B}" type="presParOf" srcId="{EB91D617-A98A-49B0-9AA6-3B79C96F7E77}" destId="{A1B536A0-17AF-4C83-9AB3-5F80529F4C89}" srcOrd="1" destOrd="0" presId="urn:microsoft.com/office/officeart/2018/2/layout/IconVerticalSolidList"/>
    <dgm:cxn modelId="{162263F1-4019-4BDC-B692-63CB731CE6D6}" type="presParOf" srcId="{EB91D617-A98A-49B0-9AA6-3B79C96F7E77}" destId="{B1338AC8-4C35-46D4-AB4D-6ED7C1B3C312}" srcOrd="2" destOrd="0" presId="urn:microsoft.com/office/officeart/2018/2/layout/IconVerticalSolidList"/>
    <dgm:cxn modelId="{14C58EC0-377F-44EA-B866-D446495BAB6D}" type="presParOf" srcId="{EB91D617-A98A-49B0-9AA6-3B79C96F7E77}" destId="{24D540DC-586B-4405-98EE-38D1B7F1B687}" srcOrd="3" destOrd="0" presId="urn:microsoft.com/office/officeart/2018/2/layout/IconVerticalSolidList"/>
    <dgm:cxn modelId="{CC5AE9D4-FF7A-492B-8E16-2C552ED20059}" type="presParOf" srcId="{162EC97E-7AFA-4888-BC9F-E3B64E83285C}" destId="{51A08DDE-062B-4F6E-8AE0-A4D8439B5AD8}" srcOrd="1" destOrd="0" presId="urn:microsoft.com/office/officeart/2018/2/layout/IconVerticalSolidList"/>
    <dgm:cxn modelId="{0912E68F-603E-4159-9E03-C03DEA4F963B}" type="presParOf" srcId="{162EC97E-7AFA-4888-BC9F-E3B64E83285C}" destId="{4F2561FA-BE76-490E-96FE-18097684A6AC}" srcOrd="2" destOrd="0" presId="urn:microsoft.com/office/officeart/2018/2/layout/IconVerticalSolidList"/>
    <dgm:cxn modelId="{1F599B23-92EC-41D5-983F-E74D619AD6CB}" type="presParOf" srcId="{4F2561FA-BE76-490E-96FE-18097684A6AC}" destId="{25827007-3F4E-4DC0-810C-CEEE4E2BBDE0}" srcOrd="0" destOrd="0" presId="urn:microsoft.com/office/officeart/2018/2/layout/IconVerticalSolidList"/>
    <dgm:cxn modelId="{400ACF3D-3BBD-49D3-B1DB-924D8354AA2A}" type="presParOf" srcId="{4F2561FA-BE76-490E-96FE-18097684A6AC}" destId="{AB874A3D-666B-4094-82AD-696F5FD223D4}" srcOrd="1" destOrd="0" presId="urn:microsoft.com/office/officeart/2018/2/layout/IconVerticalSolidList"/>
    <dgm:cxn modelId="{96A7CEA1-9367-4441-988F-CA9B672D9FF6}" type="presParOf" srcId="{4F2561FA-BE76-490E-96FE-18097684A6AC}" destId="{77D78A35-D9C5-4D08-9F6F-D0662A29C2CD}" srcOrd="2" destOrd="0" presId="urn:microsoft.com/office/officeart/2018/2/layout/IconVerticalSolidList"/>
    <dgm:cxn modelId="{7AF60DAB-1C50-4214-82D3-1C64B7A24A86}" type="presParOf" srcId="{4F2561FA-BE76-490E-96FE-18097684A6AC}" destId="{19815036-91F6-49F4-BAF8-52458841708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7D1C4-E78C-4939-988A-BF47781038FB}">
      <dsp:nvSpPr>
        <dsp:cNvPr id="0" name=""/>
        <dsp:cNvSpPr/>
      </dsp:nvSpPr>
      <dsp:spPr>
        <a:xfrm>
          <a:off x="0" y="840284"/>
          <a:ext cx="5741533" cy="15512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B536A0-17AF-4C83-9AB3-5F80529F4C89}">
      <dsp:nvSpPr>
        <dsp:cNvPr id="0" name=""/>
        <dsp:cNvSpPr/>
      </dsp:nvSpPr>
      <dsp:spPr>
        <a:xfrm>
          <a:off x="469266" y="1189326"/>
          <a:ext cx="853212" cy="8532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D540DC-586B-4405-98EE-38D1B7F1B687}">
      <dsp:nvSpPr>
        <dsp:cNvPr id="0" name=""/>
        <dsp:cNvSpPr/>
      </dsp:nvSpPr>
      <dsp:spPr>
        <a:xfrm>
          <a:off x="1791745" y="840284"/>
          <a:ext cx="3949788" cy="1551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79" tIns="164179" rIns="164179" bIns="164179" numCol="1" spcCol="1270" anchor="ctr" anchorCtr="0">
          <a:noAutofit/>
        </a:bodyPr>
        <a:lstStyle/>
        <a:p>
          <a:pPr lvl="0" algn="l" defTabSz="1111250">
            <a:lnSpc>
              <a:spcPct val="100000"/>
            </a:lnSpc>
            <a:spcBef>
              <a:spcPct val="0"/>
            </a:spcBef>
            <a:spcAft>
              <a:spcPct val="35000"/>
            </a:spcAft>
          </a:pPr>
          <a:r>
            <a:rPr lang="en-US" sz="2500" kern="1200" dirty="0"/>
            <a:t>FRONT END : HTML, CSS, JAVA SCRIPT</a:t>
          </a:r>
        </a:p>
      </dsp:txBody>
      <dsp:txXfrm>
        <a:off x="1791745" y="840284"/>
        <a:ext cx="3949788" cy="1551294"/>
      </dsp:txXfrm>
    </dsp:sp>
    <dsp:sp modelId="{25827007-3F4E-4DC0-810C-CEEE4E2BBDE0}">
      <dsp:nvSpPr>
        <dsp:cNvPr id="0" name=""/>
        <dsp:cNvSpPr/>
      </dsp:nvSpPr>
      <dsp:spPr>
        <a:xfrm>
          <a:off x="0" y="2779403"/>
          <a:ext cx="5741533" cy="15512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874A3D-666B-4094-82AD-696F5FD223D4}">
      <dsp:nvSpPr>
        <dsp:cNvPr id="0" name=""/>
        <dsp:cNvSpPr/>
      </dsp:nvSpPr>
      <dsp:spPr>
        <a:xfrm>
          <a:off x="469266" y="3128444"/>
          <a:ext cx="853212" cy="8532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815036-91F6-49F4-BAF8-524588417089}">
      <dsp:nvSpPr>
        <dsp:cNvPr id="0" name=""/>
        <dsp:cNvSpPr/>
      </dsp:nvSpPr>
      <dsp:spPr>
        <a:xfrm>
          <a:off x="1791745" y="2779403"/>
          <a:ext cx="3949788" cy="1551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79" tIns="164179" rIns="164179" bIns="164179" numCol="1" spcCol="1270" anchor="ctr" anchorCtr="0">
          <a:noAutofit/>
        </a:bodyPr>
        <a:lstStyle/>
        <a:p>
          <a:pPr lvl="0" algn="l" defTabSz="1111250">
            <a:lnSpc>
              <a:spcPct val="100000"/>
            </a:lnSpc>
            <a:spcBef>
              <a:spcPct val="0"/>
            </a:spcBef>
            <a:spcAft>
              <a:spcPct val="35000"/>
            </a:spcAft>
          </a:pPr>
          <a:r>
            <a:rPr lang="en-US" sz="2500" kern="1200"/>
            <a:t>BACK END : JAVA SPRING</a:t>
          </a:r>
          <a:r>
            <a:rPr lang="en-US" sz="2500" kern="1200">
              <a:latin typeface="Calibri Light" panose="020F0302020204030204"/>
            </a:rPr>
            <a:t> Boot , ORACLE</a:t>
          </a:r>
          <a:r>
            <a:rPr lang="en-US" sz="2500" kern="1200"/>
            <a:t> DATABASE.</a:t>
          </a:r>
          <a:endParaRPr lang="en-US" sz="2500" kern="1200">
            <a:latin typeface="Calibri Light" panose="020F0302020204030204"/>
          </a:endParaRPr>
        </a:p>
      </dsp:txBody>
      <dsp:txXfrm>
        <a:off x="1791745" y="2779403"/>
        <a:ext cx="3949788" cy="15512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3/4/2022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3/4/2022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12" y="936751"/>
            <a:ext cx="10131427" cy="395093"/>
          </a:xfrm>
        </p:spPr>
        <p:txBody>
          <a:bodyPr>
            <a:noAutofit/>
          </a:bodyPr>
          <a:lstStyle/>
          <a:p>
            <a:r>
              <a:rPr lang="en-US" sz="6000" b="1" dirty="0">
                <a:latin typeface="Bell MT" panose="02020503060305020303" pitchFamily="18" charset="0"/>
              </a:rPr>
              <a:t>CLIMATE READER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026" y="1580322"/>
            <a:ext cx="9750287" cy="4830416"/>
          </a:xfrm>
          <a:prstGeom prst="rect">
            <a:avLst/>
          </a:prstGeom>
        </p:spPr>
      </p:pic>
    </p:spTree>
    <p:extLst>
      <p:ext uri="{BB962C8B-B14F-4D97-AF65-F5344CB8AC3E}">
        <p14:creationId xmlns:p14="http://schemas.microsoft.com/office/powerpoint/2010/main" val="502731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11"/>
            <a:ext cx="12192000" cy="6827520"/>
          </a:xfrm>
          <a:prstGeom prst="rect">
            <a:avLst/>
          </a:prstGeom>
        </p:spPr>
      </p:pic>
      <p:sp>
        <p:nvSpPr>
          <p:cNvPr id="3" name="TextBox 2"/>
          <p:cNvSpPr txBox="1"/>
          <p:nvPr/>
        </p:nvSpPr>
        <p:spPr>
          <a:xfrm>
            <a:off x="914400" y="5882640"/>
            <a:ext cx="6075680" cy="646331"/>
          </a:xfrm>
          <a:prstGeom prst="rect">
            <a:avLst/>
          </a:prstGeom>
          <a:noFill/>
        </p:spPr>
        <p:txBody>
          <a:bodyPr wrap="square" rtlCol="0">
            <a:spAutoFit/>
          </a:bodyPr>
          <a:lstStyle/>
          <a:p>
            <a:r>
              <a:rPr lang="en-US" dirty="0" smtClean="0"/>
              <a:t>This is Weather Report if we  login successfully Here We can see weather report of Today’s and following Five days Link.</a:t>
            </a:r>
            <a:endParaRPr lang="en-US" dirty="0"/>
          </a:p>
        </p:txBody>
      </p:sp>
    </p:spTree>
    <p:extLst>
      <p:ext uri="{BB962C8B-B14F-4D97-AF65-F5344CB8AC3E}">
        <p14:creationId xmlns:p14="http://schemas.microsoft.com/office/powerpoint/2010/main" val="3840395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7553739" y="4591878"/>
            <a:ext cx="4234070" cy="1938992"/>
          </a:xfrm>
          <a:prstGeom prst="rect">
            <a:avLst/>
          </a:prstGeom>
          <a:noFill/>
        </p:spPr>
        <p:txBody>
          <a:bodyPr wrap="square" rtlCol="0">
            <a:spAutoFit/>
          </a:bodyPr>
          <a:lstStyle/>
          <a:p>
            <a:r>
              <a:rPr lang="en-US" sz="2000" dirty="0" smtClean="0"/>
              <a:t>Here we have given City has Hyderabad and we clicked Locate. All the details temp, Weather, Description, Wind Speed, Minimum and Maximum temperature, Longitude and Latitude of Appeared.</a:t>
            </a:r>
            <a:endParaRPr lang="en-US" sz="2000" dirty="0"/>
          </a:p>
        </p:txBody>
      </p:sp>
    </p:spTree>
    <p:extLst>
      <p:ext uri="{BB962C8B-B14F-4D97-AF65-F5344CB8AC3E}">
        <p14:creationId xmlns:p14="http://schemas.microsoft.com/office/powerpoint/2010/main" val="918766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0"/>
            <a:ext cx="12172950" cy="6858000"/>
          </a:xfrm>
          <a:prstGeom prst="rect">
            <a:avLst/>
          </a:prstGeom>
        </p:spPr>
      </p:pic>
      <p:sp>
        <p:nvSpPr>
          <p:cNvPr id="3" name="TextBox 2"/>
          <p:cNvSpPr txBox="1"/>
          <p:nvPr/>
        </p:nvSpPr>
        <p:spPr>
          <a:xfrm>
            <a:off x="1391478" y="4204252"/>
            <a:ext cx="3727174" cy="1569660"/>
          </a:xfrm>
          <a:prstGeom prst="rect">
            <a:avLst/>
          </a:prstGeom>
          <a:noFill/>
        </p:spPr>
        <p:txBody>
          <a:bodyPr wrap="square" rtlCol="0">
            <a:spAutoFit/>
          </a:bodyPr>
          <a:lstStyle/>
          <a:p>
            <a:r>
              <a:rPr lang="en-US" sz="2400" dirty="0" smtClean="0"/>
              <a:t>If we enter wrong city name, It will show a notification as ‘Wrong city Name’.</a:t>
            </a:r>
            <a:endParaRPr lang="en-US" sz="2400" dirty="0"/>
          </a:p>
        </p:txBody>
      </p:sp>
    </p:spTree>
    <p:extLst>
      <p:ext uri="{BB962C8B-B14F-4D97-AF65-F5344CB8AC3E}">
        <p14:creationId xmlns:p14="http://schemas.microsoft.com/office/powerpoint/2010/main" val="344892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192"/>
            <a:ext cx="12192000" cy="6940192"/>
          </a:xfrm>
          <a:prstGeom prst="rect">
            <a:avLst/>
          </a:prstGeom>
        </p:spPr>
      </p:pic>
      <p:sp>
        <p:nvSpPr>
          <p:cNvPr id="4" name="TextBox 3"/>
          <p:cNvSpPr txBox="1"/>
          <p:nvPr/>
        </p:nvSpPr>
        <p:spPr>
          <a:xfrm>
            <a:off x="2136453" y="6124768"/>
            <a:ext cx="10911840" cy="461665"/>
          </a:xfrm>
          <a:prstGeom prst="rect">
            <a:avLst/>
          </a:prstGeom>
          <a:noFill/>
        </p:spPr>
        <p:txBody>
          <a:bodyPr wrap="square" rtlCol="0">
            <a:spAutoFit/>
          </a:bodyPr>
          <a:lstStyle/>
          <a:p>
            <a:r>
              <a:rPr lang="en-US" sz="2400" dirty="0" smtClean="0">
                <a:solidFill>
                  <a:schemeClr val="bg1"/>
                </a:solidFill>
              </a:rPr>
              <a:t>When I clicked 5 Days Weather Forecast Link this page will open</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879653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943600"/>
          </a:xfrm>
          <a:prstGeom prst="rect">
            <a:avLst/>
          </a:prstGeom>
        </p:spPr>
      </p:pic>
      <p:sp>
        <p:nvSpPr>
          <p:cNvPr id="3" name="TextBox 2"/>
          <p:cNvSpPr txBox="1"/>
          <p:nvPr/>
        </p:nvSpPr>
        <p:spPr>
          <a:xfrm>
            <a:off x="506895" y="5943600"/>
            <a:ext cx="11519451" cy="830997"/>
          </a:xfrm>
          <a:prstGeom prst="rect">
            <a:avLst/>
          </a:prstGeom>
          <a:noFill/>
        </p:spPr>
        <p:txBody>
          <a:bodyPr wrap="square" rtlCol="0">
            <a:spAutoFit/>
          </a:bodyPr>
          <a:lstStyle/>
          <a:p>
            <a:r>
              <a:rPr lang="en-US" sz="2400" dirty="0" smtClean="0"/>
              <a:t>When we give City name as Chennai and clicked “click me” button then we get Min and Max temperature and humidity for 5 days along with present day.</a:t>
            </a:r>
            <a:endParaRPr lang="en-US" sz="2400" dirty="0"/>
          </a:p>
        </p:txBody>
      </p:sp>
    </p:spTree>
    <p:extLst>
      <p:ext uri="{BB962C8B-B14F-4D97-AF65-F5344CB8AC3E}">
        <p14:creationId xmlns:p14="http://schemas.microsoft.com/office/powerpoint/2010/main" val="4028883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080"/>
            <a:ext cx="12192000" cy="7823200"/>
          </a:xfrm>
          <a:prstGeom prst="rect">
            <a:avLst/>
          </a:prstGeom>
        </p:spPr>
      </p:pic>
      <p:sp>
        <p:nvSpPr>
          <p:cNvPr id="3" name="TextBox 2"/>
          <p:cNvSpPr txBox="1"/>
          <p:nvPr/>
        </p:nvSpPr>
        <p:spPr>
          <a:xfrm>
            <a:off x="985520" y="6370320"/>
            <a:ext cx="6797040" cy="369332"/>
          </a:xfrm>
          <a:prstGeom prst="rect">
            <a:avLst/>
          </a:prstGeom>
          <a:noFill/>
        </p:spPr>
        <p:txBody>
          <a:bodyPr wrap="square" rtlCol="0">
            <a:spAutoFit/>
          </a:bodyPr>
          <a:lstStyle/>
          <a:p>
            <a:r>
              <a:rPr lang="en-US" dirty="0" smtClean="0"/>
              <a:t>If we click Admin link in Home Page. This Admin Login page will open.</a:t>
            </a:r>
            <a:endParaRPr lang="en-US" dirty="0"/>
          </a:p>
        </p:txBody>
      </p:sp>
    </p:spTree>
    <p:extLst>
      <p:ext uri="{BB962C8B-B14F-4D97-AF65-F5344CB8AC3E}">
        <p14:creationId xmlns:p14="http://schemas.microsoft.com/office/powerpoint/2010/main" val="2211311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3920" cy="6858000"/>
          </a:xfrm>
          <a:prstGeom prst="rect">
            <a:avLst/>
          </a:prstGeom>
        </p:spPr>
      </p:pic>
      <p:sp>
        <p:nvSpPr>
          <p:cNvPr id="3" name="TextBox 2"/>
          <p:cNvSpPr txBox="1"/>
          <p:nvPr/>
        </p:nvSpPr>
        <p:spPr>
          <a:xfrm>
            <a:off x="7881068" y="5800768"/>
            <a:ext cx="4432852" cy="461665"/>
          </a:xfrm>
          <a:prstGeom prst="rect">
            <a:avLst/>
          </a:prstGeom>
          <a:noFill/>
        </p:spPr>
        <p:txBody>
          <a:bodyPr wrap="square" rtlCol="0">
            <a:spAutoFit/>
          </a:bodyPr>
          <a:lstStyle/>
          <a:p>
            <a:r>
              <a:rPr lang="en-US" sz="2400" dirty="0" smtClean="0"/>
              <a:t>Admin Registration Page.</a:t>
            </a:r>
            <a:endParaRPr lang="en-US" sz="2400" dirty="0"/>
          </a:p>
        </p:txBody>
      </p:sp>
    </p:spTree>
    <p:extLst>
      <p:ext uri="{BB962C8B-B14F-4D97-AF65-F5344CB8AC3E}">
        <p14:creationId xmlns:p14="http://schemas.microsoft.com/office/powerpoint/2010/main" val="2454856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3434"/>
            <a:ext cx="12287892" cy="7361434"/>
          </a:xfrm>
          <a:prstGeom prst="rect">
            <a:avLst/>
          </a:prstGeom>
        </p:spPr>
      </p:pic>
      <p:sp>
        <p:nvSpPr>
          <p:cNvPr id="3" name="TextBox 2"/>
          <p:cNvSpPr txBox="1"/>
          <p:nvPr/>
        </p:nvSpPr>
        <p:spPr>
          <a:xfrm>
            <a:off x="1684962" y="5609690"/>
            <a:ext cx="7983020" cy="830997"/>
          </a:xfrm>
          <a:prstGeom prst="rect">
            <a:avLst/>
          </a:prstGeom>
          <a:noFill/>
        </p:spPr>
        <p:txBody>
          <a:bodyPr wrap="square" rtlCol="0">
            <a:spAutoFit/>
          </a:bodyPr>
          <a:lstStyle/>
          <a:p>
            <a:r>
              <a:rPr lang="en-US" sz="2400" dirty="0" smtClean="0"/>
              <a:t>If we Login successfully as Admin we will get all the details of </a:t>
            </a:r>
            <a:r>
              <a:rPr lang="en-US" sz="2400" dirty="0" smtClean="0"/>
              <a:t>U</a:t>
            </a:r>
            <a:r>
              <a:rPr lang="en-US" sz="2400" dirty="0" smtClean="0"/>
              <a:t>sers who login.</a:t>
            </a:r>
            <a:endParaRPr lang="en-US" dirty="0"/>
          </a:p>
        </p:txBody>
      </p:sp>
    </p:spTree>
    <p:extLst>
      <p:ext uri="{BB962C8B-B14F-4D97-AF65-F5344CB8AC3E}">
        <p14:creationId xmlns:p14="http://schemas.microsoft.com/office/powerpoint/2010/main" val="2479163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This is mainly useful for business people and tourists.</a:t>
            </a:r>
          </a:p>
          <a:p>
            <a:r>
              <a:rPr lang="en-US" dirty="0"/>
              <a:t>Weather forecasters often discuss the models they use to help predict the weather.</a:t>
            </a:r>
          </a:p>
          <a:p>
            <a:r>
              <a:rPr lang="en-US" b="1" dirty="0"/>
              <a:t>The prediction of the state of the atmosphere for a given location using the application of science and technology</a:t>
            </a:r>
            <a:r>
              <a:rPr lang="en-US" dirty="0"/>
              <a:t>.</a:t>
            </a:r>
          </a:p>
          <a:p>
            <a:r>
              <a:rPr lang="en-US" dirty="0"/>
              <a:t>weather forecasts are increasingly accurate and useful, and their benefits extend widely across the economy.</a:t>
            </a:r>
          </a:p>
          <a:p>
            <a:r>
              <a:rPr lang="en-US" dirty="0"/>
              <a:t> Weather warnings are a special kind of </a:t>
            </a:r>
            <a:r>
              <a:rPr lang="en-US" dirty="0" err="1"/>
              <a:t>shortrange</a:t>
            </a:r>
            <a:r>
              <a:rPr lang="en-US" dirty="0"/>
              <a:t> forecast carried out for the protection of human life.</a:t>
            </a:r>
          </a:p>
        </p:txBody>
      </p:sp>
    </p:spTree>
    <p:extLst>
      <p:ext uri="{BB962C8B-B14F-4D97-AF65-F5344CB8AC3E}">
        <p14:creationId xmlns:p14="http://schemas.microsoft.com/office/powerpoint/2010/main" val="343930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6A9299-1D12-47E2-9DD4-03342553C4A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4" name="Rectangle 13">
            <a:extLst>
              <a:ext uri="{FF2B5EF4-FFF2-40B4-BE49-F238E27FC236}">
                <a16:creationId xmlns:a16="http://schemas.microsoft.com/office/drawing/2014/main" id="{CBD94887-6A10-4F62-8EE1-B2BCFA1F38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p:cNvPicPr>
            <a:picLocks noGrp="1" noChangeAspect="1"/>
          </p:cNvPicPr>
          <p:nvPr>
            <p:ph sz="half" idx="2"/>
          </p:nvPr>
        </p:nvPicPr>
        <p:blipFill rotWithShape="1">
          <a:blip r:embed="rId3">
            <a:alphaModFix amt="25000"/>
            <a:extLst>
              <a:ext uri="{28A0092B-C50C-407E-A947-70E740481C1C}">
                <a14:useLocalDpi xmlns:a14="http://schemas.microsoft.com/office/drawing/2010/main" val="0"/>
              </a:ext>
            </a:extLst>
          </a:blip>
          <a:srcRect t="4870" b="10861"/>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A3D512BA-228A-4979-9312-ACD246E1099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p:cNvSpPr>
            <a:spLocks noGrp="1"/>
          </p:cNvSpPr>
          <p:nvPr>
            <p:ph type="title"/>
          </p:nvPr>
        </p:nvSpPr>
        <p:spPr>
          <a:xfrm>
            <a:off x="685801" y="609600"/>
            <a:ext cx="10131425" cy="1456267"/>
          </a:xfrm>
        </p:spPr>
        <p:txBody>
          <a:bodyPr vert="horz" lIns="91440" tIns="45720" rIns="91440" bIns="45720" rtlCol="0" anchor="ctr">
            <a:normAutofit/>
          </a:bodyPr>
          <a:lstStyle/>
          <a:p>
            <a:r>
              <a:rPr lang="en-US" b="1" dirty="0"/>
              <a:t>TEAM MEMBERS</a:t>
            </a:r>
          </a:p>
        </p:txBody>
      </p:sp>
      <p:sp>
        <p:nvSpPr>
          <p:cNvPr id="3" name="Content Placeholder 2"/>
          <p:cNvSpPr>
            <a:spLocks noGrp="1"/>
          </p:cNvSpPr>
          <p:nvPr>
            <p:ph sz="half" idx="1"/>
          </p:nvPr>
        </p:nvSpPr>
        <p:spPr>
          <a:xfrm>
            <a:off x="685801" y="2142067"/>
            <a:ext cx="10131425" cy="3649133"/>
          </a:xfrm>
        </p:spPr>
        <p:txBody>
          <a:bodyPr vert="horz" lIns="91440" tIns="45720" rIns="91440" bIns="45720" rtlCol="0" anchor="ctr">
            <a:normAutofit/>
          </a:bodyPr>
          <a:lstStyle/>
          <a:p>
            <a:r>
              <a:rPr lang="en-US" dirty="0" smtClean="0"/>
              <a:t>ROHITH</a:t>
            </a:r>
            <a:endParaRPr lang="en-US" dirty="0"/>
          </a:p>
          <a:p>
            <a:r>
              <a:rPr lang="en-US" dirty="0" smtClean="0"/>
              <a:t>SRILEKHA</a:t>
            </a:r>
          </a:p>
          <a:p>
            <a:r>
              <a:rPr lang="en-US" dirty="0" smtClean="0"/>
              <a:t>LASYA SREE</a:t>
            </a:r>
          </a:p>
          <a:p>
            <a:r>
              <a:rPr lang="en-US" dirty="0" smtClean="0"/>
              <a:t>TEJA</a:t>
            </a:r>
            <a:endParaRPr lang="en-US" dirty="0"/>
          </a:p>
          <a:p>
            <a:r>
              <a:rPr lang="en-US" dirty="0" smtClean="0"/>
              <a:t>SAMPATH</a:t>
            </a:r>
            <a:endParaRPr lang="en-US" dirty="0"/>
          </a:p>
          <a:p>
            <a:r>
              <a:rPr lang="en-US" dirty="0"/>
              <a:t>RAJINI</a:t>
            </a:r>
          </a:p>
        </p:txBody>
      </p:sp>
    </p:spTree>
    <p:extLst>
      <p:ext uri="{BB962C8B-B14F-4D97-AF65-F5344CB8AC3E}">
        <p14:creationId xmlns:p14="http://schemas.microsoft.com/office/powerpoint/2010/main" val="2538226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a:t>
            </a:r>
          </a:p>
        </p:txBody>
      </p:sp>
      <p:sp>
        <p:nvSpPr>
          <p:cNvPr id="3" name="Content Placeholder 2"/>
          <p:cNvSpPr>
            <a:spLocks noGrp="1"/>
          </p:cNvSpPr>
          <p:nvPr>
            <p:ph idx="1"/>
          </p:nvPr>
        </p:nvSpPr>
        <p:spPr>
          <a:xfrm>
            <a:off x="685801" y="1545719"/>
            <a:ext cx="10131425" cy="3649133"/>
          </a:xfrm>
        </p:spPr>
        <p:txBody>
          <a:bodyPr/>
          <a:lstStyle/>
          <a:p>
            <a:r>
              <a:rPr lang="en-US" dirty="0"/>
              <a:t>INTRODUCTION</a:t>
            </a:r>
          </a:p>
          <a:p>
            <a:r>
              <a:rPr lang="en-US" dirty="0"/>
              <a:t>SCOPE </a:t>
            </a:r>
            <a:r>
              <a:rPr lang="en-US" dirty="0" smtClean="0"/>
              <a:t>AND PURPOSE</a:t>
            </a:r>
          </a:p>
          <a:p>
            <a:r>
              <a:rPr lang="en-US" dirty="0" smtClean="0"/>
              <a:t>REQUIREMENTS</a:t>
            </a:r>
            <a:endParaRPr lang="en-US" dirty="0"/>
          </a:p>
          <a:p>
            <a:r>
              <a:rPr lang="en-US" dirty="0"/>
              <a:t>ADDITIONAL INFORMATION</a:t>
            </a:r>
          </a:p>
          <a:p>
            <a:endParaRPr lang="en-US" dirty="0"/>
          </a:p>
        </p:txBody>
      </p:sp>
    </p:spTree>
    <p:extLst>
      <p:ext uri="{BB962C8B-B14F-4D97-AF65-F5344CB8AC3E}">
        <p14:creationId xmlns:p14="http://schemas.microsoft.com/office/powerpoint/2010/main" val="1826233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pPr marL="0" indent="0">
              <a:buNone/>
            </a:pPr>
            <a:r>
              <a:rPr lang="en-US" dirty="0"/>
              <a:t>Weather report application is a web based application through which you will able to get all the reports related to weather forecasting of any locations. </a:t>
            </a:r>
          </a:p>
          <a:p>
            <a:pPr marL="0" indent="0">
              <a:buNone/>
            </a:pPr>
            <a:r>
              <a:rPr lang="en-US" dirty="0"/>
              <a:t>Its geographical locator which will be received through your browser setting and server configuration will automatically identify the location and able to present its weather details such as temperature, direction of wind, rains, humidity etc.</a:t>
            </a:r>
          </a:p>
          <a:p>
            <a:pPr marL="0" indent="0">
              <a:buNone/>
            </a:pPr>
            <a:r>
              <a:rPr lang="en-US" dirty="0"/>
              <a:t>To change the location you will just have to select the options provided below to get its details. Its new avatars and feed burner will also allow its users to get the weather reports directly to their mail, when they were not able to access this particular domain or even when the server is down.</a:t>
            </a:r>
          </a:p>
          <a:p>
            <a:pPr marL="0" indent="0">
              <a:buNone/>
            </a:pPr>
            <a:r>
              <a:rPr lang="en-US" dirty="0"/>
              <a:t>Its weather watch gadgets in animated form will able to notify about weather for particular date and time also. </a:t>
            </a:r>
          </a:p>
        </p:txBody>
      </p:sp>
    </p:spTree>
    <p:extLst>
      <p:ext uri="{BB962C8B-B14F-4D97-AF65-F5344CB8AC3E}">
        <p14:creationId xmlns:p14="http://schemas.microsoft.com/office/powerpoint/2010/main" val="1127851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AND PURPOSE</a:t>
            </a:r>
          </a:p>
        </p:txBody>
      </p:sp>
      <p:sp>
        <p:nvSpPr>
          <p:cNvPr id="3" name="Content Placeholder 2"/>
          <p:cNvSpPr>
            <a:spLocks noGrp="1"/>
          </p:cNvSpPr>
          <p:nvPr>
            <p:ph sz="half" idx="1"/>
          </p:nvPr>
        </p:nvSpPr>
        <p:spPr/>
        <p:txBody>
          <a:bodyPr/>
          <a:lstStyle/>
          <a:p>
            <a:pPr marL="0" indent="0">
              <a:buNone/>
            </a:pPr>
            <a:r>
              <a:rPr lang="en-US" dirty="0"/>
              <a:t>1.It tells us how much wind speed we can expect and condition of temperature</a:t>
            </a:r>
          </a:p>
          <a:p>
            <a:pPr marL="0" indent="0">
              <a:buNone/>
            </a:pPr>
            <a:r>
              <a:rPr lang="en-US" dirty="0"/>
              <a:t>2.There are several reasons by weather forecast are important.</a:t>
            </a:r>
          </a:p>
          <a:p>
            <a:pPr marL="0" indent="0">
              <a:buNone/>
            </a:pPr>
            <a:r>
              <a:rPr lang="en-US" dirty="0"/>
              <a:t>3.It is a product of science that impacts live of people.</a:t>
            </a:r>
          </a:p>
          <a:p>
            <a:pPr marL="0" indent="0">
              <a:buNone/>
            </a:pPr>
            <a:r>
              <a:rPr lang="en-US" dirty="0"/>
              <a:t>4.Helps people plan outdoor activities.</a:t>
            </a:r>
          </a:p>
          <a:p>
            <a:pPr marL="0" indent="0">
              <a:buNone/>
            </a:pPr>
            <a:r>
              <a:rPr lang="en-US" dirty="0"/>
              <a:t>5.Helps farmers and gardeners plan for crop irrigational and protection.</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17868" y="1542473"/>
            <a:ext cx="4995862" cy="2810172"/>
          </a:xfrm>
        </p:spPr>
      </p:pic>
    </p:spTree>
    <p:extLst>
      <p:ext uri="{BB962C8B-B14F-4D97-AF65-F5344CB8AC3E}">
        <p14:creationId xmlns:p14="http://schemas.microsoft.com/office/powerpoint/2010/main" val="286891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117F0C1-BCBB-40C7-99D6-F703E7A4B5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A5D8BC-B41A-4E96-91C4-D60F516225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D321D5F-FA18-4271-9EAA-0BEA14116BB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718457" y="531278"/>
            <a:ext cx="3211517" cy="5292579"/>
          </a:xfrm>
        </p:spPr>
        <p:txBody>
          <a:bodyPr>
            <a:normAutofit/>
          </a:bodyPr>
          <a:lstStyle/>
          <a:p>
            <a:r>
              <a:rPr lang="en-US">
                <a:solidFill>
                  <a:srgbClr val="FFFFFF"/>
                </a:solidFill>
              </a:rPr>
              <a:t>PLATFORM REQUIREMENTS</a:t>
            </a:r>
          </a:p>
        </p:txBody>
      </p:sp>
      <p:sp useBgFill="1">
        <p:nvSpPr>
          <p:cNvPr id="22" name="Freeform: Shape 21">
            <a:extLst>
              <a:ext uri="{FF2B5EF4-FFF2-40B4-BE49-F238E27FC236}">
                <a16:creationId xmlns:a16="http://schemas.microsoft.com/office/drawing/2014/main" id="{51287385-D3EA-47A8-A127-6061791ADB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10" name="Content Placeholder 2">
            <a:extLst>
              <a:ext uri="{FF2B5EF4-FFF2-40B4-BE49-F238E27FC236}">
                <a16:creationId xmlns:a16="http://schemas.microsoft.com/office/drawing/2014/main" id="{04E99435-604D-49C4-A112-1D60C02A8B61}"/>
              </a:ext>
            </a:extLst>
          </p:cNvPr>
          <p:cNvGraphicFramePr>
            <a:graphicFrameLocks noGrp="1"/>
          </p:cNvGraphicFramePr>
          <p:nvPr>
            <p:ph idx="1"/>
            <p:extLst>
              <p:ext uri="{D42A27DB-BD31-4B8C-83A1-F6EECF244321}">
                <p14:modId xmlns:p14="http://schemas.microsoft.com/office/powerpoint/2010/main" val="326698280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744861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4560"/>
            <a:ext cx="12192000" cy="7934960"/>
          </a:xfrm>
          <a:prstGeom prst="rect">
            <a:avLst/>
          </a:prstGeom>
        </p:spPr>
      </p:pic>
      <p:sp>
        <p:nvSpPr>
          <p:cNvPr id="3" name="TextBox 2"/>
          <p:cNvSpPr txBox="1"/>
          <p:nvPr/>
        </p:nvSpPr>
        <p:spPr>
          <a:xfrm>
            <a:off x="266700" y="5488607"/>
            <a:ext cx="11658600" cy="1077218"/>
          </a:xfrm>
          <a:prstGeom prst="rect">
            <a:avLst/>
          </a:prstGeom>
          <a:noFill/>
        </p:spPr>
        <p:txBody>
          <a:bodyPr wrap="square" rtlCol="0">
            <a:spAutoFit/>
          </a:bodyPr>
          <a:lstStyle/>
          <a:p>
            <a:r>
              <a:rPr lang="en-US" sz="3200" dirty="0" smtClean="0">
                <a:solidFill>
                  <a:schemeClr val="bg1"/>
                </a:solidFill>
              </a:rPr>
              <a:t>This is the Home Page of Climate Reader it has User and </a:t>
            </a:r>
            <a:r>
              <a:rPr lang="en-US" sz="3200" dirty="0" smtClean="0">
                <a:solidFill>
                  <a:schemeClr val="bg1"/>
                </a:solidFill>
              </a:rPr>
              <a:t>Admin login </a:t>
            </a:r>
            <a:r>
              <a:rPr lang="en-US" sz="3200" dirty="0" smtClean="0">
                <a:solidFill>
                  <a:schemeClr val="bg1"/>
                </a:solidFill>
              </a:rPr>
              <a:t>Links.</a:t>
            </a:r>
            <a:endParaRPr lang="en-US" sz="3200" dirty="0">
              <a:solidFill>
                <a:schemeClr val="bg1"/>
              </a:solidFill>
            </a:endParaRPr>
          </a:p>
        </p:txBody>
      </p:sp>
    </p:spTree>
    <p:extLst>
      <p:ext uri="{BB962C8B-B14F-4D97-AF65-F5344CB8AC3E}">
        <p14:creationId xmlns:p14="http://schemas.microsoft.com/office/powerpoint/2010/main" val="368233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extBox 1"/>
          <p:cNvSpPr txBox="1"/>
          <p:nvPr/>
        </p:nvSpPr>
        <p:spPr>
          <a:xfrm>
            <a:off x="1679713" y="6014942"/>
            <a:ext cx="9769502" cy="584775"/>
          </a:xfrm>
          <a:prstGeom prst="rect">
            <a:avLst/>
          </a:prstGeom>
          <a:noFill/>
        </p:spPr>
        <p:txBody>
          <a:bodyPr wrap="square" rtlCol="0">
            <a:spAutoFit/>
          </a:bodyPr>
          <a:lstStyle/>
          <a:p>
            <a:r>
              <a:rPr lang="en-US" sz="3200" dirty="0" smtClean="0"/>
              <a:t>After we click user login link we get ‘user login form’</a:t>
            </a:r>
            <a:endParaRPr lang="en-US" sz="3200" dirty="0"/>
          </a:p>
        </p:txBody>
      </p:sp>
    </p:spTree>
    <p:extLst>
      <p:ext uri="{BB962C8B-B14F-4D97-AF65-F5344CB8AC3E}">
        <p14:creationId xmlns:p14="http://schemas.microsoft.com/office/powerpoint/2010/main" val="2023885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Box 1"/>
          <p:cNvSpPr txBox="1"/>
          <p:nvPr/>
        </p:nvSpPr>
        <p:spPr>
          <a:xfrm>
            <a:off x="1043609" y="5313012"/>
            <a:ext cx="10267121" cy="1200329"/>
          </a:xfrm>
          <a:prstGeom prst="rect">
            <a:avLst/>
          </a:prstGeom>
          <a:noFill/>
        </p:spPr>
        <p:txBody>
          <a:bodyPr wrap="square" rtlCol="0">
            <a:spAutoFit/>
          </a:bodyPr>
          <a:lstStyle/>
          <a:p>
            <a:r>
              <a:rPr lang="en-US" sz="3600" dirty="0" smtClean="0">
                <a:solidFill>
                  <a:schemeClr val="tx1">
                    <a:lumMod val="95000"/>
                  </a:schemeClr>
                </a:solidFill>
              </a:rPr>
              <a:t>If we click the “</a:t>
            </a:r>
            <a:r>
              <a:rPr lang="en-US" sz="3600" dirty="0" smtClean="0">
                <a:solidFill>
                  <a:schemeClr val="tx1">
                    <a:lumMod val="95000"/>
                  </a:schemeClr>
                </a:solidFill>
              </a:rPr>
              <a:t>Sign Up” Link in login form, we will get the </a:t>
            </a:r>
            <a:r>
              <a:rPr lang="en-US" sz="3600" dirty="0" smtClean="0">
                <a:solidFill>
                  <a:schemeClr val="tx1">
                    <a:lumMod val="95000"/>
                  </a:schemeClr>
                </a:solidFill>
              </a:rPr>
              <a:t>User’s </a:t>
            </a:r>
            <a:r>
              <a:rPr lang="en-US" sz="3600" dirty="0" smtClean="0">
                <a:solidFill>
                  <a:schemeClr val="tx1">
                    <a:lumMod val="95000"/>
                  </a:schemeClr>
                </a:solidFill>
              </a:rPr>
              <a:t>Registration Page.</a:t>
            </a:r>
            <a:endParaRPr lang="en-US" sz="3600" dirty="0">
              <a:solidFill>
                <a:schemeClr val="tx1">
                  <a:lumMod val="95000"/>
                </a:schemeClr>
              </a:solidFill>
            </a:endParaRPr>
          </a:p>
        </p:txBody>
      </p:sp>
    </p:spTree>
    <p:extLst>
      <p:ext uri="{BB962C8B-B14F-4D97-AF65-F5344CB8AC3E}">
        <p14:creationId xmlns:p14="http://schemas.microsoft.com/office/powerpoint/2010/main" val="11279906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tf00001238_wac</Template>
  <TotalTime>480</TotalTime>
  <Words>391</Words>
  <Application>Microsoft Office PowerPoint</Application>
  <PresentationFormat>Widescreen</PresentationFormat>
  <Paragraphs>44</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Bell MT</vt:lpstr>
      <vt:lpstr>Calibri</vt:lpstr>
      <vt:lpstr>Calibri Light</vt:lpstr>
      <vt:lpstr>Celestial</vt:lpstr>
      <vt:lpstr>CLIMATE READER</vt:lpstr>
      <vt:lpstr>TEAM MEMBERS</vt:lpstr>
      <vt:lpstr>Table of content</vt:lpstr>
      <vt:lpstr>INTRODUCTION</vt:lpstr>
      <vt:lpstr>SCOPE AND PURPOSE</vt:lpstr>
      <vt:lpstr>PLATFORM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FORECAST</dc:title>
  <dc:creator>Ganna Rohith Rao</dc:creator>
  <cp:lastModifiedBy>Durishetty Srilekha</cp:lastModifiedBy>
  <cp:revision>85</cp:revision>
  <dcterms:created xsi:type="dcterms:W3CDTF">2021-12-20T11:49:33Z</dcterms:created>
  <dcterms:modified xsi:type="dcterms:W3CDTF">2022-03-04T17:20:13Z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3e0ec9b4-16fa-434d-85c3-7a28032c6fb8</vt:lpwstr>
  </property>
  <property fmtid="{D5CDD505-2E9C-101B-9397-08002B2CF9AE}" pid="3" name="HCLClassification">
    <vt:lpwstr>HCL_Cla5s_Publ1c</vt:lpwstr>
  </property>
  <property fmtid="{D5CDD505-2E9C-101B-9397-08002B2CF9AE}" pid="4" name="HCLClassD6">
    <vt:lpwstr>False</vt:lpwstr>
  </property>
</Properties>
</file>